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EBA7-88FF-4FCF-A1B4-B8DE45C687D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F64EA05-DDD9-4B38-9C01-790CF5824C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EBA7-88FF-4FCF-A1B4-B8DE45C687D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4EA05-DDD9-4B38-9C01-790CF5824C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EBA7-88FF-4FCF-A1B4-B8DE45C687D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4EA05-DDD9-4B38-9C01-790CF5824C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EBA7-88FF-4FCF-A1B4-B8DE45C687D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4EA05-DDD9-4B38-9C01-790CF5824C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EBA7-88FF-4FCF-A1B4-B8DE45C687D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F64EA05-DDD9-4B38-9C01-790CF5824C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EBA7-88FF-4FCF-A1B4-B8DE45C687D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4EA05-DDD9-4B38-9C01-790CF5824C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EBA7-88FF-4FCF-A1B4-B8DE45C687D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4EA05-DDD9-4B38-9C01-790CF5824C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EBA7-88FF-4FCF-A1B4-B8DE45C687D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4EA05-DDD9-4B38-9C01-790CF5824C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EBA7-88FF-4FCF-A1B4-B8DE45C687D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4EA05-DDD9-4B38-9C01-790CF5824C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EBA7-88FF-4FCF-A1B4-B8DE45C687D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4EA05-DDD9-4B38-9C01-790CF5824C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EBA7-88FF-4FCF-A1B4-B8DE45C687D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F64EA05-DDD9-4B38-9C01-790CF5824C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7F9EBA7-88FF-4FCF-A1B4-B8DE45C687D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F64EA05-DDD9-4B38-9C01-790CF5824C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zoom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 Ethan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Colonial Cooking</a:t>
            </a:r>
            <a:endParaRPr lang="en-US" dirty="0"/>
          </a:p>
        </p:txBody>
      </p:sp>
      <p:pic>
        <p:nvPicPr>
          <p:cNvPr id="3074" name="Picture 2" descr="C:\Users\85918\AppData\Local\Microsoft\Windows\Temporary Internet Files\Content.IE5\IOXPZM17\MC90028719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4114800"/>
            <a:ext cx="1644713" cy="111810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Used to Cook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peel was used to take bread out of the hot oven</a:t>
            </a:r>
          </a:p>
          <a:p>
            <a:r>
              <a:rPr lang="en-US" dirty="0" smtClean="0"/>
              <a:t>Skillets had legs on them so it could stand up on coals</a:t>
            </a:r>
          </a:p>
          <a:p>
            <a:r>
              <a:rPr lang="en-US" dirty="0" smtClean="0"/>
              <a:t>Coal was placed in the oven so it could be lighted so they could cook </a:t>
            </a:r>
          </a:p>
          <a:p>
            <a:r>
              <a:rPr lang="en-US" dirty="0" smtClean="0"/>
              <a:t>Most tools used to cook were make of iron to withstand the fire used to cook</a:t>
            </a:r>
            <a:endParaRPr lang="en-US" dirty="0"/>
          </a:p>
        </p:txBody>
      </p:sp>
      <p:pic>
        <p:nvPicPr>
          <p:cNvPr id="2050" name="Picture 2" descr="C:\Users\85918\AppData\Local\Microsoft\Windows\Temporary Internet Files\Content.IE5\P1JX8BJE\MC9002924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4876800"/>
            <a:ext cx="1829714" cy="1142086"/>
          </a:xfrm>
          <a:prstGeom prst="rect">
            <a:avLst/>
          </a:prstGeom>
          <a:noFill/>
        </p:spPr>
      </p:pic>
      <p:pic>
        <p:nvPicPr>
          <p:cNvPr id="2051" name="Picture 3" descr="C:\Users\85918\AppData\Local\Microsoft\Windows\Temporary Internet Files\Content.IE5\NPG2AB6K\MC90035258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4800600"/>
            <a:ext cx="1447800" cy="14224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Colonists Got 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Men trapped, hunted, or fished for meat</a:t>
            </a:r>
          </a:p>
          <a:p>
            <a:r>
              <a:rPr lang="en-US" dirty="0" smtClean="0"/>
              <a:t>Women grew fruits, and vegetables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C:\Users\85918\AppData\Local\Microsoft\Windows\Temporary Internet Files\Content.IE5\P1JX8BJE\MC90023359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267200"/>
            <a:ext cx="1976673" cy="992863"/>
          </a:xfrm>
          <a:prstGeom prst="rect">
            <a:avLst/>
          </a:prstGeom>
          <a:noFill/>
        </p:spPr>
      </p:pic>
      <p:pic>
        <p:nvPicPr>
          <p:cNvPr id="1027" name="Picture 3" descr="C:\Users\85918\AppData\Local\Microsoft\Windows\Temporary Internet Files\Content.IE5\NPG2AB6K\MC90044187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962400"/>
            <a:ext cx="1917700" cy="16891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the Colonists 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610600" cy="4876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 sample of what they ate for breakfast:</a:t>
            </a:r>
          </a:p>
          <a:p>
            <a:pPr>
              <a:buNone/>
            </a:pPr>
            <a:r>
              <a:rPr lang="en-US" dirty="0" smtClean="0"/>
              <a:t>Cornmeal, and cider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 sample of what they ate for dinner( in their time dinner was a mid-day meal)</a:t>
            </a:r>
          </a:p>
          <a:p>
            <a:pPr>
              <a:buNone/>
            </a:pPr>
            <a:r>
              <a:rPr lang="en-US" dirty="0" smtClean="0"/>
              <a:t>Stew, stale bread, and cider or beer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 sample of what they ate for supper:</a:t>
            </a:r>
          </a:p>
          <a:p>
            <a:pPr>
              <a:buNone/>
            </a:pPr>
            <a:r>
              <a:rPr lang="en-US" dirty="0" smtClean="0"/>
              <a:t>Gruel, and ale</a:t>
            </a:r>
          </a:p>
          <a:p>
            <a:pPr>
              <a:buNone/>
            </a:pPr>
            <a:r>
              <a:rPr lang="en-US" smtClean="0"/>
              <a:t>(On </a:t>
            </a:r>
            <a:r>
              <a:rPr lang="en-US" dirty="0" smtClean="0"/>
              <a:t>special occasions colonists </a:t>
            </a:r>
            <a:r>
              <a:rPr lang="en-US" smtClean="0"/>
              <a:t>ate sweets)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C:\Users\85918\AppData\Local\Microsoft\Windows\Temporary Internet Files\Content.IE5\IOXPZM17\MC90044179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73380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dirty="0" smtClean="0"/>
              <a:t>Works Cited </a:t>
            </a:r>
          </a:p>
          <a:p>
            <a:r>
              <a:rPr lang="en-US" dirty="0" err="1" smtClean="0"/>
              <a:t>Ariana</a:t>
            </a:r>
            <a:r>
              <a:rPr lang="en-US" dirty="0" smtClean="0"/>
              <a:t> and Rachel. </a:t>
            </a:r>
            <a:r>
              <a:rPr lang="en-US" i="1" dirty="0" smtClean="0"/>
              <a:t>www.ssdsbergen.org/</a:t>
            </a:r>
            <a:r>
              <a:rPr lang="en-US" dirty="0" smtClean="0"/>
              <a:t>‌</a:t>
            </a:r>
            <a:r>
              <a:rPr lang="en-US" i="1" dirty="0" smtClean="0"/>
              <a:t>Colonial/</a:t>
            </a:r>
            <a:r>
              <a:rPr lang="en-US" dirty="0" smtClean="0"/>
              <a:t>‌</a:t>
            </a:r>
            <a:r>
              <a:rPr lang="en-US" i="1" dirty="0" smtClean="0"/>
              <a:t>food.htm</a:t>
            </a:r>
            <a:r>
              <a:rPr lang="en-US" dirty="0" smtClean="0"/>
              <a:t>. </a:t>
            </a:r>
            <a:r>
              <a:rPr lang="en-US" dirty="0" err="1" smtClean="0"/>
              <a:t>Soloman</a:t>
            </a:r>
            <a:r>
              <a:rPr lang="en-US" dirty="0" smtClean="0"/>
              <a:t> Schechter School, </a:t>
            </a:r>
            <a:r>
              <a:rPr lang="en-US" dirty="0" err="1" smtClean="0"/>
              <a:t>n.d</a:t>
            </a:r>
            <a:r>
              <a:rPr lang="en-US" dirty="0" smtClean="0"/>
              <a:t>. Web. 5 Apr. 2011.</a:t>
            </a:r>
          </a:p>
          <a:p>
            <a:r>
              <a:rPr lang="en-US" dirty="0" smtClean="0"/>
              <a:t>Eden, Trudy. </a:t>
            </a:r>
            <a:r>
              <a:rPr lang="en-US" i="1" dirty="0" smtClean="0"/>
              <a:t>Cooking in America 1590-1840</a:t>
            </a:r>
            <a:r>
              <a:rPr lang="en-US" dirty="0" smtClean="0"/>
              <a:t>. Westport, </a:t>
            </a:r>
            <a:r>
              <a:rPr lang="en-US" dirty="0" err="1" smtClean="0"/>
              <a:t>Conneticut</a:t>
            </a:r>
            <a:r>
              <a:rPr lang="en-US" dirty="0" smtClean="0"/>
              <a:t>: Greenwood Press, 2006. Print.</a:t>
            </a:r>
          </a:p>
          <a:p>
            <a:r>
              <a:rPr lang="en-US" dirty="0" smtClean="0"/>
              <a:t>Montgomery Schools. </a:t>
            </a:r>
            <a:r>
              <a:rPr lang="en-US" i="1" dirty="0" smtClean="0"/>
              <a:t>www.montgomeryschoolsmd.org/</a:t>
            </a:r>
            <a:r>
              <a:rPr lang="en-US" dirty="0" smtClean="0"/>
              <a:t>‌</a:t>
            </a:r>
            <a:r>
              <a:rPr lang="en-US" i="1" dirty="0" smtClean="0"/>
              <a:t>schools/</a:t>
            </a:r>
            <a:r>
              <a:rPr lang="en-US" dirty="0" smtClean="0"/>
              <a:t>‌</a:t>
            </a:r>
            <a:r>
              <a:rPr lang="en-US" i="1" dirty="0" err="1" smtClean="0"/>
              <a:t>forestoakms</a:t>
            </a:r>
            <a:r>
              <a:rPr lang="en-US" i="1" dirty="0" smtClean="0"/>
              <a:t>/</a:t>
            </a:r>
            <a:r>
              <a:rPr lang="en-US" dirty="0" smtClean="0"/>
              <a:t>‌</a:t>
            </a:r>
            <a:r>
              <a:rPr lang="en-US" i="1" dirty="0" smtClean="0"/>
              <a:t>site pages/</a:t>
            </a:r>
            <a:r>
              <a:rPr lang="en-US" dirty="0" smtClean="0"/>
              <a:t>‌</a:t>
            </a:r>
            <a:r>
              <a:rPr lang="en-US" i="1" dirty="0" smtClean="0"/>
              <a:t>academics/</a:t>
            </a:r>
            <a:r>
              <a:rPr lang="en-US" dirty="0" smtClean="0"/>
              <a:t>‌</a:t>
            </a:r>
            <a:r>
              <a:rPr lang="en-US" i="1" dirty="0" smtClean="0"/>
              <a:t>social studies/</a:t>
            </a:r>
            <a:r>
              <a:rPr lang="en-US" dirty="0" smtClean="0"/>
              <a:t>‌</a:t>
            </a:r>
            <a:r>
              <a:rPr lang="en-US" i="1" dirty="0" err="1" smtClean="0"/>
              <a:t>colonisl</a:t>
            </a:r>
            <a:r>
              <a:rPr lang="en-US" i="1" dirty="0" smtClean="0"/>
              <a:t> times/</a:t>
            </a:r>
            <a:r>
              <a:rPr lang="en-US" dirty="0" smtClean="0"/>
              <a:t>‌</a:t>
            </a:r>
            <a:r>
              <a:rPr lang="en-US" i="1" dirty="0" smtClean="0"/>
              <a:t>baker.html</a:t>
            </a:r>
            <a:r>
              <a:rPr lang="en-US" dirty="0" smtClean="0"/>
              <a:t>. </a:t>
            </a:r>
            <a:r>
              <a:rPr lang="en-US" dirty="0" err="1" smtClean="0"/>
              <a:t>N.p</a:t>
            </a:r>
            <a:r>
              <a:rPr lang="en-US" dirty="0" smtClean="0"/>
              <a:t>., </a:t>
            </a:r>
            <a:r>
              <a:rPr lang="en-US" dirty="0" err="1" smtClean="0"/>
              <a:t>n.d</a:t>
            </a:r>
            <a:r>
              <a:rPr lang="en-US" dirty="0" smtClean="0"/>
              <a:t>. Web. 7 Apr. 2011.</a:t>
            </a:r>
          </a:p>
          <a:p>
            <a:r>
              <a:rPr lang="en-US" dirty="0" err="1" smtClean="0"/>
              <a:t>Olver</a:t>
            </a:r>
            <a:r>
              <a:rPr lang="en-US" dirty="0" smtClean="0"/>
              <a:t>, Lynne. </a:t>
            </a:r>
            <a:r>
              <a:rPr lang="en-US" i="1" dirty="0" smtClean="0"/>
              <a:t>http://www.foodtimeline.org/</a:t>
            </a:r>
            <a:r>
              <a:rPr lang="en-US" dirty="0" smtClean="0"/>
              <a:t>‌</a:t>
            </a:r>
            <a:r>
              <a:rPr lang="en-US" i="1" dirty="0" smtClean="0"/>
              <a:t>foodcolonial.html</a:t>
            </a:r>
            <a:r>
              <a:rPr lang="en-US" dirty="0" smtClean="0"/>
              <a:t>. </a:t>
            </a:r>
            <a:r>
              <a:rPr lang="en-US" dirty="0" err="1" smtClean="0"/>
              <a:t>N.p</a:t>
            </a:r>
            <a:r>
              <a:rPr lang="en-US" dirty="0" smtClean="0"/>
              <a:t>., </a:t>
            </a:r>
            <a:r>
              <a:rPr lang="en-US" dirty="0" err="1" smtClean="0"/>
              <a:t>n.d</a:t>
            </a:r>
            <a:r>
              <a:rPr lang="en-US" dirty="0" smtClean="0"/>
              <a:t>. Web. 8 Apr. 2011.</a:t>
            </a:r>
          </a:p>
          <a:p>
            <a:r>
              <a:rPr lang="en-US" dirty="0" smtClean="0"/>
              <a:t>Richard, </a:t>
            </a:r>
            <a:r>
              <a:rPr lang="en-US" dirty="0" err="1" smtClean="0"/>
              <a:t>Nannete</a:t>
            </a:r>
            <a:r>
              <a:rPr lang="en-US" dirty="0" smtClean="0"/>
              <a:t>. “About Cooking in Colonial Times.” </a:t>
            </a:r>
            <a:r>
              <a:rPr lang="en-US" i="1" dirty="0" smtClean="0"/>
              <a:t>www.ehow.com/</a:t>
            </a:r>
            <a:r>
              <a:rPr lang="en-US" dirty="0" smtClean="0"/>
              <a:t>‌</a:t>
            </a:r>
            <a:r>
              <a:rPr lang="en-US" i="1" dirty="0" smtClean="0"/>
              <a:t>about_4566338_cooking-colonial-times.html</a:t>
            </a:r>
            <a:r>
              <a:rPr lang="en-US" dirty="0" smtClean="0"/>
              <a:t>. </a:t>
            </a:r>
            <a:r>
              <a:rPr lang="en-US" dirty="0" err="1" smtClean="0"/>
              <a:t>N.p</a:t>
            </a:r>
            <a:r>
              <a:rPr lang="en-US" dirty="0" smtClean="0"/>
              <a:t>., </a:t>
            </a:r>
            <a:r>
              <a:rPr lang="en-US" dirty="0" err="1" smtClean="0"/>
              <a:t>n.d</a:t>
            </a:r>
            <a:r>
              <a:rPr lang="en-US" dirty="0" smtClean="0"/>
              <a:t>. Web. 6 Apr. 2011.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80</TotalTime>
  <Words>253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Equity</vt:lpstr>
      <vt:lpstr>Colonial Cooking</vt:lpstr>
      <vt:lpstr>Tools Used to Cook</vt:lpstr>
      <vt:lpstr>How Colonists Got Food</vt:lpstr>
      <vt:lpstr>What the Colonists Ate</vt:lpstr>
      <vt:lpstr>Credits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Colonial Cooking</dc:title>
  <dc:creator>WA</dc:creator>
  <cp:lastModifiedBy>WA</cp:lastModifiedBy>
  <cp:revision>13</cp:revision>
  <dcterms:created xsi:type="dcterms:W3CDTF">2011-04-07T13:26:29Z</dcterms:created>
  <dcterms:modified xsi:type="dcterms:W3CDTF">2011-04-11T13:39:36Z</dcterms:modified>
</cp:coreProperties>
</file>